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8"/>
  </p:notesMasterIdLst>
  <p:handoutMasterIdLst>
    <p:handoutMasterId r:id="rId19"/>
  </p:handoutMasterIdLst>
  <p:sldIdLst>
    <p:sldId id="260" r:id="rId6"/>
    <p:sldId id="256" r:id="rId7"/>
    <p:sldId id="271" r:id="rId8"/>
    <p:sldId id="270" r:id="rId9"/>
    <p:sldId id="263" r:id="rId10"/>
    <p:sldId id="264" r:id="rId11"/>
    <p:sldId id="265" r:id="rId12"/>
    <p:sldId id="268" r:id="rId13"/>
    <p:sldId id="266" r:id="rId14"/>
    <p:sldId id="267" r:id="rId15"/>
    <p:sldId id="272" r:id="rId16"/>
    <p:sldId id="273" r:id="rId1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4"/>
    <a:srgbClr val="FFD745"/>
    <a:srgbClr val="FFE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9" autoAdjust="0"/>
    <p:restoredTop sz="89561" autoAdjust="0"/>
  </p:normalViewPr>
  <p:slideViewPr>
    <p:cSldViewPr>
      <p:cViewPr varScale="1">
        <p:scale>
          <a:sx n="102" d="100"/>
          <a:sy n="102" d="100"/>
        </p:scale>
        <p:origin x="112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21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430" cy="53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461" y="0"/>
            <a:ext cx="2951430" cy="53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90"/>
            <a:ext cx="2951430" cy="4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461" y="9447290"/>
            <a:ext cx="2951430" cy="4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10AE2B5-0B6D-4703-9CE4-DF5E3BBD23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60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430" cy="53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461" y="0"/>
            <a:ext cx="2951430" cy="53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" y="762000"/>
            <a:ext cx="6637338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030" y="4723645"/>
            <a:ext cx="4970830" cy="44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90"/>
            <a:ext cx="2951430" cy="4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461" y="9447290"/>
            <a:ext cx="2951430" cy="4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E0DCD-BF14-4677-9783-4905AC6E6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0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" y="762000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0DCD-BF14-4677-9783-4905AC6E69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9347200" y="6525345"/>
            <a:ext cx="2413429" cy="276999"/>
          </a:xfr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915833" y="6525345"/>
            <a:ext cx="3860800" cy="276999"/>
          </a:xfr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12184" y="6525345"/>
            <a:ext cx="783167" cy="276999"/>
          </a:xfrm>
        </p:spPr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6C606DBC-CCA1-4849-821F-A4FFC76A3E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00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619" cy="685821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07702" y="3357563"/>
            <a:ext cx="5376597" cy="719137"/>
          </a:xfrm>
        </p:spPr>
        <p:txBody>
          <a:bodyPr/>
          <a:lstStyle>
            <a:lvl1pPr marL="0" indent="0" algn="ctr">
              <a:buFontTx/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619" cy="685821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07702" y="3357563"/>
            <a:ext cx="5376597" cy="719137"/>
          </a:xfrm>
        </p:spPr>
        <p:txBody>
          <a:bodyPr/>
          <a:lstStyle>
            <a:lvl1pPr marL="0" indent="0" algn="ctr">
              <a:buFontTx/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877272"/>
            <a:ext cx="2880784" cy="87092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Date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7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016000" y="2057400"/>
            <a:ext cx="10668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b="1" baseline="30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619" cy="6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440149" y="3961643"/>
            <a:ext cx="4142251" cy="207403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0149" y="1544216"/>
            <a:ext cx="4142251" cy="2088232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CC7144EB-39FE-4776-9F38-3896CD12E8D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2234" y="332656"/>
            <a:ext cx="6927916" cy="5857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234" y="1556793"/>
            <a:ext cx="6544733" cy="447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5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2336511E-B7AC-4550-BFE1-5E2DD9970E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234" y="332656"/>
            <a:ext cx="6927916" cy="58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9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514600"/>
            <a:ext cx="5232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600" y="2514600"/>
            <a:ext cx="52324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CC7144EB-39FE-4776-9F38-3896CD12E8D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95" y="1694383"/>
            <a:ext cx="5386917" cy="7985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10889"/>
            <a:ext cx="5386917" cy="35152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4383"/>
            <a:ext cx="5389033" cy="7985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0890"/>
            <a:ext cx="5389033" cy="3515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330DC88A-2133-4A58-A512-D2F70897CF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54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FBBD1620-C94D-40CC-8493-BA6D1D11A9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7DD504B1-AAC1-4BDE-B3AA-55BB5EEA935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2234" y="332656"/>
            <a:ext cx="6927916" cy="58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305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454CE42E-5D9E-425E-8388-3733FFB4039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512234" y="332656"/>
            <a:ext cx="6927916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Click to edit Master title style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5643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484784"/>
            <a:ext cx="11041227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4941168"/>
            <a:ext cx="11041227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</a:defRPr>
            </a:lvl1pPr>
          </a:lstStyle>
          <a:p>
            <a:fld id="{DCDD92BC-4990-42F9-B296-A2EA53522B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2234" y="332656"/>
            <a:ext cx="6927916" cy="58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619" cy="6858214"/>
          </a:xfrm>
          <a:prstGeom prst="rect">
            <a:avLst/>
          </a:prstGeom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2234" y="332656"/>
            <a:ext cx="6927916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234" y="1556792"/>
            <a:ext cx="11171767" cy="41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6553200"/>
            <a:ext cx="241342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555602"/>
            <a:ext cx="783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1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GB" dirty="0"/>
              <a:t>#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5833" y="6529388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0" r:id="rId10"/>
    <p:sldLayoutId id="2147483665" r:id="rId11"/>
    <p:sldLayoutId id="214748366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4"/>
        </a:buClr>
        <a:buSzPct val="75000"/>
        <a:buFont typeface="Wingdings" pitchFamily="2" charset="2"/>
        <a:buChar char="l"/>
        <a:defRPr sz="2200">
          <a:solidFill>
            <a:srgbClr val="00206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Arial" panose="020B0604020202020204" pitchFamily="34" charset="0"/>
        <a:buChar char="•"/>
        <a:defRPr sz="2200">
          <a:solidFill>
            <a:srgbClr val="002060"/>
          </a:solidFill>
          <a:latin typeface="+mn-lt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75000"/>
        <a:buFont typeface="Arial" panose="020B0604020202020204" pitchFamily="34" charset="0"/>
        <a:buChar char="•"/>
        <a:defRPr sz="2000">
          <a:solidFill>
            <a:srgbClr val="00206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80000"/>
        <a:buChar char="–"/>
        <a:defRPr sz="1800">
          <a:solidFill>
            <a:srgbClr val="00206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57000"/>
        <a:buFont typeface="Arial" panose="020B0604020202020204" pitchFamily="34" charset="0"/>
        <a:buChar char="•"/>
        <a:defRPr sz="1800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l"/>
        <a:defRPr sz="2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l"/>
        <a:defRPr sz="2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l"/>
        <a:defRPr sz="2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l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79576" y="3357563"/>
            <a:ext cx="7488832" cy="1367581"/>
          </a:xfrm>
        </p:spPr>
        <p:txBody>
          <a:bodyPr/>
          <a:lstStyle/>
          <a:p>
            <a:r>
              <a:rPr lang="en-GB" sz="4400" dirty="0"/>
              <a:t>Legal Aid </a:t>
            </a:r>
            <a:r>
              <a:rPr lang="en-GB" sz="4400" dirty="0" err="1"/>
              <a:t>Heatmaps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James Ness</a:t>
            </a:r>
          </a:p>
        </p:txBody>
      </p:sp>
    </p:spTree>
    <p:extLst>
      <p:ext uri="{BB962C8B-B14F-4D97-AF65-F5344CB8AC3E}">
        <p14:creationId xmlns:p14="http://schemas.microsoft.com/office/powerpoint/2010/main" val="75491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332345"/>
            <a:ext cx="8319144" cy="4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36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332346"/>
            <a:ext cx="8319144" cy="448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5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293517"/>
            <a:ext cx="8391152" cy="45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1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52245" y="1412777"/>
            <a:ext cx="9252267" cy="4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67850" y="1484784"/>
            <a:ext cx="886333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64335" y="1412775"/>
            <a:ext cx="8392105" cy="44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5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64335" y="1484783"/>
            <a:ext cx="8320097" cy="43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293517"/>
            <a:ext cx="8391152" cy="45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5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332345"/>
            <a:ext cx="8319144" cy="4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9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371173"/>
            <a:ext cx="8247136" cy="44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6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332656"/>
            <a:ext cx="9577064" cy="585788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Legal Aid </a:t>
            </a:r>
            <a:r>
              <a:rPr lang="en-GB" dirty="0" err="1"/>
              <a:t>Heatmaps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293517"/>
            <a:ext cx="8391152" cy="45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1754"/>
      </p:ext>
    </p:extLst>
  </p:cSld>
  <p:clrMapOvr>
    <a:masterClrMapping/>
  </p:clrMapOvr>
</p:sld>
</file>

<file path=ppt/theme/theme1.xml><?xml version="1.0" encoding="utf-8"?>
<a:theme xmlns:a="http://schemas.openxmlformats.org/drawingml/2006/main" name="Law Society">
  <a:themeElements>
    <a:clrScheme name="Law Society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Law Socie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w Society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Society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Society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Society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73f487bf6df40bd884c3d6035f2f3bf xmlns="c580686b-3c78-40fc-8280-257271cf61a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CPD ＆ Training</TermName>
          <TermId xmlns="http://schemas.microsoft.com/office/infopath/2007/PartnerControls">71084a5c-eff4-445f-98c4-0ed5997f05c1</TermId>
        </TermInfo>
      </Terms>
    </m73f487bf6df40bd884c3d6035f2f3bf>
    <j51334b8464a403e8708c44b550590d2 xmlns="c580686b-3c78-40fc-8280-257271cf61a5">
      <Terms xmlns="http://schemas.microsoft.com/office/infopath/2007/PartnerControls"/>
    </j51334b8464a403e8708c44b550590d2>
    <TaxCatchAll xmlns="3595a3b4-95e1-40b3-9976-0da52ff3c1d6">
      <Value>98</Value>
    </TaxCatchAll>
    <_dlc_DocId xmlns="3595a3b4-95e1-40b3-9976-0da52ff3c1d6">73WM5REP3J34-1462571028-4790</_dlc_DocId>
    <_dlc_DocIdUrl xmlns="3595a3b4-95e1-40b3-9976-0da52ff3c1d6">
      <Url>http://thehub/teams/memberengagement/CPD/_layouts/15/DocIdRedir.aspx?ID=73WM5REP3J34-1462571028-4790</Url>
      <Description>73WM5REP3J34-1462571028-4790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igrated Document" ma:contentTypeID="0x010100F6C9EF00BFCE744FB82DB39B849666BF0E00E06F53894EA40842886BCF324EAE72D5" ma:contentTypeVersion="3" ma:contentTypeDescription="Create a new document." ma:contentTypeScope="" ma:versionID="e402af2ae79731b796288e1bdd527d9e">
  <xsd:schema xmlns:xsd="http://www.w3.org/2001/XMLSchema" xmlns:xs="http://www.w3.org/2001/XMLSchema" xmlns:p="http://schemas.microsoft.com/office/2006/metadata/properties" xmlns:ns2="c580686b-3c78-40fc-8280-257271cf61a5" xmlns:ns3="3595a3b4-95e1-40b3-9976-0da52ff3c1d6" targetNamespace="http://schemas.microsoft.com/office/2006/metadata/properties" ma:root="true" ma:fieldsID="5f88aa3c55589da9f9f752e590ca51db" ns2:_="" ns3:_="">
    <xsd:import namespace="c580686b-3c78-40fc-8280-257271cf61a5"/>
    <xsd:import namespace="3595a3b4-95e1-40b3-9976-0da52ff3c1d6"/>
    <xsd:element name="properties">
      <xsd:complexType>
        <xsd:sequence>
          <xsd:element name="documentManagement">
            <xsd:complexType>
              <xsd:all>
                <xsd:element ref="ns2:m73f487bf6df40bd884c3d6035f2f3bf" minOccurs="0"/>
                <xsd:element ref="ns3:TaxCatchAll" minOccurs="0"/>
                <xsd:element ref="ns3:TaxCatchAllLabel" minOccurs="0"/>
                <xsd:element ref="ns2:j51334b8464a403e8708c44b550590d2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686b-3c78-40fc-8280-257271cf61a5" elementFormDefault="qualified">
    <xsd:import namespace="http://schemas.microsoft.com/office/2006/documentManagement/types"/>
    <xsd:import namespace="http://schemas.microsoft.com/office/infopath/2007/PartnerControls"/>
    <xsd:element name="m73f487bf6df40bd884c3d6035f2f3bf" ma:index="8" nillable="true" ma:taxonomy="true" ma:internalName="m73f487bf6df40bd884c3d6035f2f3bf" ma:taxonomyFieldName="Directorate" ma:displayName="Directorate" ma:readOnly="false" ma:default="" ma:fieldId="{673f487b-f6df-40bd-884c-3d6035f2f3bf}" ma:taxonomyMulti="true" ma:sspId="87924c18-ef0d-45fa-92dd-8778deef43bf" ma:termSetId="a601863f-1317-44d8-8661-4b0d80eb83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1334b8464a403e8708c44b550590d2" ma:index="12" nillable="true" ma:taxonomy="true" ma:internalName="j51334b8464a403e8708c44b550590d2" ma:taxonomyFieldName="Committee" ma:displayName="Committee" ma:default="" ma:fieldId="{351334b8-464a-403e-8708-c44b550590d2}" ma:taxonomyMulti="true" ma:sspId="87924c18-ef0d-45fa-92dd-8778deef43bf" ma:termSetId="ade3e510-b0c6-4201-b84b-391c47e7439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5a3b4-95e1-40b3-9976-0da52ff3c1d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4158ff0-55b0-4b44-b20b-4d4e03b46bf1}" ma:internalName="TaxCatchAll" ma:showField="CatchAllData" ma:web="3595a3b4-95e1-40b3-9976-0da52ff3c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4158ff0-55b0-4b44-b20b-4d4e03b46bf1}" ma:internalName="TaxCatchAllLabel" ma:readOnly="true" ma:showField="CatchAllDataLabel" ma:web="3595a3b4-95e1-40b3-9976-0da52ff3c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22DD6B-D39C-49BC-BDB7-4C3ACCA531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15AAA5-4550-4577-A958-A214A9DAB6B5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595a3b4-95e1-40b3-9976-0da52ff3c1d6"/>
    <ds:schemaRef ds:uri="c580686b-3c78-40fc-8280-257271cf61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EA1341-99C9-4DB7-AA67-C5991560F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0686b-3c78-40fc-8280-257271cf61a5"/>
    <ds:schemaRef ds:uri="3595a3b4-95e1-40b3-9976-0da52ff3c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DE05CA8-9C28-4927-8CAA-1C924790E33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Law Society</Template>
  <TotalTime>296</TotalTime>
  <Words>16</Words>
  <Application>Microsoft Office PowerPoint</Application>
  <PresentationFormat>Widescreen</PresentationFormat>
  <Paragraphs>24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Law Society</vt:lpstr>
      <vt:lpstr>PowerPoint Presentation</vt:lpstr>
      <vt:lpstr> Legal Aid Heatmaps</vt:lpstr>
      <vt:lpstr> Legal Aid Heatmaps</vt:lpstr>
      <vt:lpstr> Legal Aid Heatmaps</vt:lpstr>
      <vt:lpstr> Legal Aid Heatmaps</vt:lpstr>
      <vt:lpstr> Legal Aid Heatmaps</vt:lpstr>
      <vt:lpstr> Legal Aid Heatmaps</vt:lpstr>
      <vt:lpstr> Legal Aid Heatmaps</vt:lpstr>
      <vt:lpstr> Legal Aid Heatmaps</vt:lpstr>
      <vt:lpstr> Legal Aid Heatmaps</vt:lpstr>
      <vt:lpstr> Legal Aid Heatmaps</vt:lpstr>
      <vt:lpstr> Legal Aid Heatmaps</vt:lpstr>
    </vt:vector>
  </TitlesOfParts>
  <Company>LSOS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amaclauchlan</dc:creator>
  <cp:lastModifiedBy>Mark Smith</cp:lastModifiedBy>
  <cp:revision>54</cp:revision>
  <cp:lastPrinted>2018-04-16T10:17:05Z</cp:lastPrinted>
  <dcterms:created xsi:type="dcterms:W3CDTF">2012-06-18T14:54:41Z</dcterms:created>
  <dcterms:modified xsi:type="dcterms:W3CDTF">2018-09-28T15:25:06Z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0x010100F6C9EF00BFCE744FB82DB39B849666BF0E00E06F53894EA40842886BCF324EAE72D5</vt:lpwstr>
  </property>
  <property fmtid="{D5CDD505-2E9C-101B-9397-08002B2CF9AE}" pid="3" name="Directorate">
    <vt:lpwstr>98;#CPD ＆ Training|71084a5c-eff4-445f-98c4-0ed5997f05c1</vt:lpwstr>
  </property>
  <property fmtid="{D5CDD505-2E9C-101B-9397-08002B2CF9AE}" pid="4" name="_dlc_DocIdItemGuid">
    <vt:lpwstr>d592dabf-f976-4ed7-a0fd-e9e09a6e7827</vt:lpwstr>
  </property>
  <property fmtid="{D5CDD505-2E9C-101B-9397-08002B2CF9AE}" pid="5" name="Committee">
    <vt:lpwstr/>
  </property>
</Properties>
</file>